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7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3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8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1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3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7B38-BCA2-498B-A1F9-CB3E2144143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648A-5629-452C-BAAB-72D1B384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atn.org/ngatn-state-conference/" TargetMode="External"/><Relationship Id="rId2" Type="http://schemas.openxmlformats.org/officeDocument/2006/relationships/hyperlink" Target="mailto:alyssa.c.vasquez.mil@mail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1661" y="240932"/>
            <a:ext cx="7390344" cy="6217053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2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>
            <a:normAutofit/>
          </a:bodyPr>
          <a:lstStyle/>
          <a:p>
            <a:endParaRPr lang="en-US" b="1" dirty="0" smtClean="0">
              <a:ln w="12700" cmpd="sng">
                <a:solidFill>
                  <a:schemeClr val="tx1"/>
                </a:solidFill>
                <a:prstDash val="solid"/>
              </a:ln>
              <a:latin typeface="Century Gothic" panose="020B0502020202020204" pitchFamily="34" charset="0"/>
            </a:endParaRPr>
          </a:p>
          <a:p>
            <a:r>
              <a:rPr lang="en-US" b="1" dirty="0" smtClean="0">
                <a:ln w="12700" cmpd="sng">
                  <a:solidFill>
                    <a:schemeClr val="tx1"/>
                  </a:solidFill>
                  <a:prstDash val="solid"/>
                </a:ln>
                <a:latin typeface="Century Gothic" panose="020B0502020202020204" pitchFamily="34" charset="0"/>
              </a:rPr>
              <a:t>The Tennessee Army National Guard OCS (TMA and RTI) Alumni Association Breakfast  </a:t>
            </a:r>
          </a:p>
          <a:p>
            <a:pPr algn="l"/>
            <a:endParaRPr lang="en-US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NGATN Conference,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Saturday, March 28</a:t>
            </a:r>
            <a:r>
              <a:rPr lang="en-US" sz="18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2020  </a:t>
            </a:r>
          </a:p>
          <a:p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 is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 General Tommy Baker </a:t>
            </a:r>
          </a:p>
          <a:p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year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Mimosa’s and  Bloody Mary’s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provided </a:t>
            </a:r>
          </a:p>
          <a:p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any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photographs from your OCS Class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you’d like displayed to 1LT Alyssa Vasquez @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alyssa.c.vasquez.mil@mail.mil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register, please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the registration form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at: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http://www.ngatn.org/ngatn-state-conference/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412" y="1659989"/>
            <a:ext cx="3523497" cy="28276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7560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Tahoma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Alyssa C 2LT</dc:creator>
  <cp:lastModifiedBy>Vasquez, Alyssa C 2LT</cp:lastModifiedBy>
  <cp:revision>4</cp:revision>
  <dcterms:created xsi:type="dcterms:W3CDTF">2020-02-13T20:53:24Z</dcterms:created>
  <dcterms:modified xsi:type="dcterms:W3CDTF">2020-02-13T21:13:59Z</dcterms:modified>
</cp:coreProperties>
</file>