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3"/>
  </p:sldMasterIdLst>
  <p:sldIdLst>
    <p:sldId id="261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0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44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060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61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05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74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33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1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1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0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7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7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8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C0AC4CA-7BDD-4408-BDF2-A0FD6BEEE3C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3BF8D55-B62F-4399-8471-8CA93C46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21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14920" y="283159"/>
            <a:ext cx="11330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Bookman Old Style" panose="02050604050505020204" pitchFamily="18" charset="0"/>
              </a:rPr>
              <a:t>Please join us for the Annual OCS Alumni Association Breakfast. </a:t>
            </a:r>
          </a:p>
          <a:p>
            <a:pPr algn="ctr"/>
            <a:r>
              <a:rPr lang="en-US" sz="2000" dirty="0">
                <a:latin typeface="Bookman Old Style" panose="02050604050505020204" pitchFamily="18" charset="0"/>
              </a:rPr>
              <a:t>This year’s guest speaker is COL(P) Trent Scates!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B448B-3124-CB3C-FF8F-77BEBC1A5B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205" y="991045"/>
            <a:ext cx="2139582" cy="20512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4EB050-93D8-E656-79E3-C8EC20035146}"/>
              </a:ext>
            </a:extLst>
          </p:cNvPr>
          <p:cNvSpPr/>
          <p:nvPr/>
        </p:nvSpPr>
        <p:spPr>
          <a:xfrm>
            <a:off x="4537938" y="-685372"/>
            <a:ext cx="3279399" cy="39972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567142"/>
              </a:avLst>
            </a:prstTxWarp>
            <a:spAutoFit/>
          </a:bodyPr>
          <a:lstStyle/>
          <a:p>
            <a:pPr algn="ctr"/>
            <a:r>
              <a:rPr lang="en-US" sz="3600" b="1" dirty="0">
                <a:ln w="28575">
                  <a:noFill/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Copperplate Gothic Light" panose="020E0507020206020404" pitchFamily="34" charset="0"/>
              </a:rPr>
              <a:t>Annual Breakfast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EC686A-2ADA-CD06-E99C-3EB5C1BD21C9}"/>
              </a:ext>
            </a:extLst>
          </p:cNvPr>
          <p:cNvSpPr txBox="1"/>
          <p:nvPr/>
        </p:nvSpPr>
        <p:spPr>
          <a:xfrm>
            <a:off x="104873" y="3007100"/>
            <a:ext cx="1198225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Bookman Old Style" panose="02050604050505020204" pitchFamily="18" charset="0"/>
            </a:endParaRPr>
          </a:p>
          <a:p>
            <a:pPr algn="ctr"/>
            <a:endParaRPr lang="en-US" dirty="0">
              <a:latin typeface="Bookman Old Style" panose="02050604050505020204" pitchFamily="18" charset="0"/>
            </a:endParaRP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Saturday, February 25, 2023, 7:00am 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Embassy Suites Hotel and Conference Center, Room TBD</a:t>
            </a:r>
            <a:br>
              <a:rPr lang="en-US" dirty="0">
                <a:latin typeface="Bookman Old Style" panose="02050604050505020204" pitchFamily="18" charset="0"/>
              </a:rPr>
            </a:br>
            <a:r>
              <a:rPr lang="en-US" dirty="0">
                <a:latin typeface="Bookman Old Style" panose="02050604050505020204" pitchFamily="18" charset="0"/>
              </a:rPr>
              <a:t>Cost: $25.00 RTI Graduates, $5.00 Lifetime Members </a:t>
            </a:r>
          </a:p>
          <a:p>
            <a:pPr algn="ctr"/>
            <a:endParaRPr lang="en-US" dirty="0">
              <a:latin typeface="Bookman Old Style" panose="02050604050505020204" pitchFamily="18" charset="0"/>
            </a:endParaRP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MAKE CHECKS PAYABLE TO: OCS ALUMNI ASSOCIATION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ATTN: SFC David Burchfield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RTI VTS-S Smyrna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7</a:t>
            </a:r>
            <a:r>
              <a:rPr lang="en-US" baseline="30000" dirty="0">
                <a:latin typeface="Bookman Old Style" panose="02050604050505020204" pitchFamily="18" charset="0"/>
              </a:rPr>
              <a:t>th</a:t>
            </a:r>
            <a:r>
              <a:rPr lang="en-US" dirty="0">
                <a:latin typeface="Bookman Old Style" panose="02050604050505020204" pitchFamily="18" charset="0"/>
              </a:rPr>
              <a:t> Ave BLDG 500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Smyrna, TN 37167</a:t>
            </a:r>
          </a:p>
          <a:p>
            <a:pPr algn="ctr"/>
            <a:endParaRPr lang="en-US" dirty="0">
              <a:latin typeface="Bookman Old Style" panose="02050604050505020204" pitchFamily="18" charset="0"/>
            </a:endParaRPr>
          </a:p>
          <a:p>
            <a:pPr algn="ctr"/>
            <a:r>
              <a:rPr lang="en-US" dirty="0">
                <a:solidFill>
                  <a:srgbClr val="FFFF00"/>
                </a:solidFill>
                <a:latin typeface="Bookman Old Style" panose="02050604050505020204" pitchFamily="18" charset="0"/>
              </a:rPr>
              <a:t>Door prizes will be available for those in attendance (</a:t>
            </a:r>
            <a:r>
              <a:rPr lang="en-US" sz="1200" dirty="0">
                <a:solidFill>
                  <a:srgbClr val="FFFF00"/>
                </a:solidFill>
                <a:latin typeface="Bookman Old Style" panose="02050604050505020204" pitchFamily="18" charset="0"/>
              </a:rPr>
              <a:t>While supplies last</a:t>
            </a:r>
            <a:r>
              <a:rPr lang="en-US" dirty="0">
                <a:solidFill>
                  <a:srgbClr val="FFFF00"/>
                </a:solidFill>
                <a:latin typeface="Bookman Old Style" panose="02050604050505020204" pitchFamily="18" charset="0"/>
              </a:rPr>
              <a:t>)</a:t>
            </a:r>
          </a:p>
          <a:p>
            <a:pPr algn="ctr"/>
            <a:r>
              <a:rPr lang="en-US" sz="1400" dirty="0">
                <a:latin typeface="Bookman Old Style" panose="02050604050505020204" pitchFamily="18" charset="0"/>
              </a:rPr>
              <a:t>If there are any questions, please contact SFC David Burchfield, 931-743-5474 or David.r.burchfield.mil@army.mil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5273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AAE5BA5061C8459F28A74887EB00CA" ma:contentTypeVersion="13" ma:contentTypeDescription="Create a new document." ma:contentTypeScope="" ma:versionID="9eda411c1a97c9b41b3da3eca95018bd">
  <xsd:schema xmlns:xsd="http://www.w3.org/2001/XMLSchema" xmlns:xs="http://www.w3.org/2001/XMLSchema" xmlns:p="http://schemas.microsoft.com/office/2006/metadata/properties" xmlns:ns2="3a807950-ae09-43ef-8b8b-1b3bb290a6d4" xmlns:ns3="257d7d4f-1030-43ef-9e19-4245b40e981d" targetNamespace="http://schemas.microsoft.com/office/2006/metadata/properties" ma:root="true" ma:fieldsID="30dcde2ef8052c562d810651ff15b881" ns2:_="" ns3:_="">
    <xsd:import namespace="3a807950-ae09-43ef-8b8b-1b3bb290a6d4"/>
    <xsd:import namespace="257d7d4f-1030-43ef-9e19-4245b40e9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07950-ae09-43ef-8b8b-1b3bb290a6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2891222-824c-4bb2-8c40-ff791d644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d7d4f-1030-43ef-9e19-4245b40e98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d2d2c42-a659-4cbe-aa24-7a2d0a49be22}" ma:internalName="TaxCatchAll" ma:showField="CatchAllData" ma:web="257d7d4f-1030-43ef-9e19-4245b40e98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91F8CD-97B6-4DF3-AD3D-B9081951C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8BD2AF-1A4B-4DA6-9918-81DB048306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807950-ae09-43ef-8b8b-1b3bb290a6d4"/>
    <ds:schemaRef ds:uri="257d7d4f-1030-43ef-9e19-4245b40e9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284</TotalTime>
  <Words>118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Bookman Old Style</vt:lpstr>
      <vt:lpstr>Calisto MT</vt:lpstr>
      <vt:lpstr>Copperplate Gothic Light</vt:lpstr>
      <vt:lpstr>Wingdings 2</vt:lpstr>
      <vt:lpstr>Slate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Alyssa C 1LT USARMY NG TNARNG (USA)</dc:creator>
  <cp:lastModifiedBy>LINDA PASCHALL</cp:lastModifiedBy>
  <cp:revision>17</cp:revision>
  <cp:lastPrinted>2023-01-23T15:59:48Z</cp:lastPrinted>
  <dcterms:created xsi:type="dcterms:W3CDTF">2022-01-13T20:25:42Z</dcterms:created>
  <dcterms:modified xsi:type="dcterms:W3CDTF">2023-01-25T17:46:48Z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ad3be33-4108-4738-9e07-d8656a181486_Enabled">
    <vt:lpwstr>true</vt:lpwstr>
  </property>
  <property fmtid="{D5CDD505-2E9C-101B-9397-08002B2CF9AE}" pid="3" name="MSIP_Label_dad3be33-4108-4738-9e07-d8656a181486_SetDate">
    <vt:lpwstr>2023-01-11T17:28:07Z</vt:lpwstr>
  </property>
  <property fmtid="{D5CDD505-2E9C-101B-9397-08002B2CF9AE}" pid="4" name="MSIP_Label_dad3be33-4108-4738-9e07-d8656a181486_Method">
    <vt:lpwstr>Privileged</vt:lpwstr>
  </property>
  <property fmtid="{D5CDD505-2E9C-101B-9397-08002B2CF9AE}" pid="5" name="MSIP_Label_dad3be33-4108-4738-9e07-d8656a181486_Name">
    <vt:lpwstr>Public No Visual Label</vt:lpwstr>
  </property>
  <property fmtid="{D5CDD505-2E9C-101B-9397-08002B2CF9AE}" pid="6" name="MSIP_Label_dad3be33-4108-4738-9e07-d8656a181486_SiteId">
    <vt:lpwstr>945c199a-83a2-4e80-9f8c-5a91be5752dd</vt:lpwstr>
  </property>
  <property fmtid="{D5CDD505-2E9C-101B-9397-08002B2CF9AE}" pid="7" name="MSIP_Label_dad3be33-4108-4738-9e07-d8656a181486_ActionId">
    <vt:lpwstr>7e2de36c-f314-4543-a6a7-90fcef548409</vt:lpwstr>
  </property>
  <property fmtid="{D5CDD505-2E9C-101B-9397-08002B2CF9AE}" pid="8" name="MSIP_Label_dad3be33-4108-4738-9e07-d8656a181486_ContentBits">
    <vt:lpwstr>0</vt:lpwstr>
  </property>
</Properties>
</file>